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4"/>
  </p:notesMasterIdLst>
  <p:handoutMasterIdLst>
    <p:handoutMasterId r:id="rId15"/>
  </p:handoutMasterIdLst>
  <p:sldIdLst>
    <p:sldId id="1595" r:id="rId6"/>
    <p:sldId id="1604" r:id="rId7"/>
    <p:sldId id="1618" r:id="rId8"/>
    <p:sldId id="1620" r:id="rId9"/>
    <p:sldId id="1619" r:id="rId10"/>
    <p:sldId id="1603" r:id="rId11"/>
    <p:sldId id="1605" r:id="rId12"/>
    <p:sldId id="1591"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CB1922-6245-452D-9F0D-6980827298FA}" v="12" dt="2018-11-16T00:27:39.8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2136" autoAdjust="0"/>
  </p:normalViewPr>
  <p:slideViewPr>
    <p:cSldViewPr snapToGrid="0">
      <p:cViewPr>
        <p:scale>
          <a:sx n="125" d="100"/>
          <a:sy n="125" d="100"/>
        </p:scale>
        <p:origin x="642" y="6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Tabera Pacheco" userId="f86ce520307c266f" providerId="LiveId" clId="{8ACB1922-6245-452D-9F0D-6980827298FA}"/>
    <pc:docChg chg="undo custSel addSld delSld modSld sldOrd">
      <pc:chgData name="Miguel Tabera Pacheco" userId="f86ce520307c266f" providerId="LiveId" clId="{8ACB1922-6245-452D-9F0D-6980827298FA}" dt="2018-11-16T00:28:17.934" v="287" actId="1076"/>
      <pc:docMkLst>
        <pc:docMk/>
      </pc:docMkLst>
      <pc:sldChg chg="del">
        <pc:chgData name="Miguel Tabera Pacheco" userId="f86ce520307c266f" providerId="LiveId" clId="{8ACB1922-6245-452D-9F0D-6980827298FA}" dt="2018-11-16T00:26:45.085" v="212" actId="2696"/>
        <pc:sldMkLst>
          <pc:docMk/>
          <pc:sldMk cId="648176599" sldId="1592"/>
        </pc:sldMkLst>
      </pc:sldChg>
      <pc:sldChg chg="addSp delSp modSp">
        <pc:chgData name="Miguel Tabera Pacheco" userId="f86ce520307c266f" providerId="LiveId" clId="{8ACB1922-6245-452D-9F0D-6980827298FA}" dt="2018-11-16T00:20:40.859" v="99" actId="20577"/>
        <pc:sldMkLst>
          <pc:docMk/>
          <pc:sldMk cId="2666274362" sldId="1595"/>
        </pc:sldMkLst>
        <pc:spChg chg="mod">
          <ac:chgData name="Miguel Tabera Pacheco" userId="f86ce520307c266f" providerId="LiveId" clId="{8ACB1922-6245-452D-9F0D-6980827298FA}" dt="2018-11-16T00:20:40.859" v="99" actId="20577"/>
          <ac:spMkLst>
            <pc:docMk/>
            <pc:sldMk cId="2666274362" sldId="1595"/>
            <ac:spMk id="2" creationId="{E75BB927-39B4-4A09-BCBC-A0E3A2B18705}"/>
          </ac:spMkLst>
        </pc:spChg>
        <pc:spChg chg="mod">
          <ac:chgData name="Miguel Tabera Pacheco" userId="f86ce520307c266f" providerId="LiveId" clId="{8ACB1922-6245-452D-9F0D-6980827298FA}" dt="2018-11-16T00:20:03.964" v="79" actId="20577"/>
          <ac:spMkLst>
            <pc:docMk/>
            <pc:sldMk cId="2666274362" sldId="1595"/>
            <ac:spMk id="3" creationId="{20A0DFF3-ADB5-4B4D-8A84-2261AEAB33F1}"/>
          </ac:spMkLst>
        </pc:spChg>
        <pc:spChg chg="add del mod">
          <ac:chgData name="Miguel Tabera Pacheco" userId="f86ce520307c266f" providerId="LiveId" clId="{8ACB1922-6245-452D-9F0D-6980827298FA}" dt="2018-11-16T00:19:34.574" v="17" actId="478"/>
          <ac:spMkLst>
            <pc:docMk/>
            <pc:sldMk cId="2666274362" sldId="1595"/>
            <ac:spMk id="4" creationId="{833C4417-01A0-4368-A8B2-2ADE5A5F88A2}"/>
          </ac:spMkLst>
        </pc:spChg>
        <pc:picChg chg="add del mod">
          <ac:chgData name="Miguel Tabera Pacheco" userId="f86ce520307c266f" providerId="LiveId" clId="{8ACB1922-6245-452D-9F0D-6980827298FA}" dt="2018-11-16T00:19:19.278" v="2"/>
          <ac:picMkLst>
            <pc:docMk/>
            <pc:sldMk cId="2666274362" sldId="1595"/>
            <ac:picMk id="5" creationId="{E51F3D16-6625-41C3-A2D0-0848C4B1A94E}"/>
          </ac:picMkLst>
        </pc:picChg>
        <pc:picChg chg="add del">
          <ac:chgData name="Miguel Tabera Pacheco" userId="f86ce520307c266f" providerId="LiveId" clId="{8ACB1922-6245-452D-9F0D-6980827298FA}" dt="2018-11-16T00:19:19.278" v="2"/>
          <ac:picMkLst>
            <pc:docMk/>
            <pc:sldMk cId="2666274362" sldId="1595"/>
            <ac:picMk id="6" creationId="{929C6E1F-D5BC-4475-82E3-190B1D12C97D}"/>
          </ac:picMkLst>
        </pc:picChg>
        <pc:picChg chg="add del">
          <ac:chgData name="Miguel Tabera Pacheco" userId="f86ce520307c266f" providerId="LiveId" clId="{8ACB1922-6245-452D-9F0D-6980827298FA}" dt="2018-11-16T00:19:19.278" v="2"/>
          <ac:picMkLst>
            <pc:docMk/>
            <pc:sldMk cId="2666274362" sldId="1595"/>
            <ac:picMk id="7" creationId="{8DA0AAB2-EC27-4280-8B4F-DA79099D5DF3}"/>
          </ac:picMkLst>
        </pc:picChg>
        <pc:picChg chg="add del">
          <ac:chgData name="Miguel Tabera Pacheco" userId="f86ce520307c266f" providerId="LiveId" clId="{8ACB1922-6245-452D-9F0D-6980827298FA}" dt="2018-11-16T00:19:19.278" v="2"/>
          <ac:picMkLst>
            <pc:docMk/>
            <pc:sldMk cId="2666274362" sldId="1595"/>
            <ac:picMk id="8" creationId="{8E55F80B-5ED9-4D72-9FFC-939A1A990E33}"/>
          </ac:picMkLst>
        </pc:picChg>
        <pc:picChg chg="add">
          <ac:chgData name="Miguel Tabera Pacheco" userId="f86ce520307c266f" providerId="LiveId" clId="{8ACB1922-6245-452D-9F0D-6980827298FA}" dt="2018-11-16T00:20:06.244" v="80"/>
          <ac:picMkLst>
            <pc:docMk/>
            <pc:sldMk cId="2666274362" sldId="1595"/>
            <ac:picMk id="9" creationId="{6D3AD487-0AFA-40C1-8874-DA269AB376BF}"/>
          </ac:picMkLst>
        </pc:picChg>
        <pc:picChg chg="add mod">
          <ac:chgData name="Miguel Tabera Pacheco" userId="f86ce520307c266f" providerId="LiveId" clId="{8ACB1922-6245-452D-9F0D-6980827298FA}" dt="2018-11-16T00:20:23.904" v="84" actId="1076"/>
          <ac:picMkLst>
            <pc:docMk/>
            <pc:sldMk cId="2666274362" sldId="1595"/>
            <ac:picMk id="10" creationId="{1D8888E7-079C-46CA-87D6-0E9EAAAC0389}"/>
          </ac:picMkLst>
        </pc:picChg>
        <pc:picChg chg="add mod">
          <ac:chgData name="Miguel Tabera Pacheco" userId="f86ce520307c266f" providerId="LiveId" clId="{8ACB1922-6245-452D-9F0D-6980827298FA}" dt="2018-11-16T00:20:30.700" v="86" actId="1076"/>
          <ac:picMkLst>
            <pc:docMk/>
            <pc:sldMk cId="2666274362" sldId="1595"/>
            <ac:picMk id="11" creationId="{1C015610-E9C5-449C-90AF-5B86C9486F3E}"/>
          </ac:picMkLst>
        </pc:picChg>
        <pc:picChg chg="add mod">
          <ac:chgData name="Miguel Tabera Pacheco" userId="f86ce520307c266f" providerId="LiveId" clId="{8ACB1922-6245-452D-9F0D-6980827298FA}" dt="2018-11-16T00:20:26.529" v="85" actId="1076"/>
          <ac:picMkLst>
            <pc:docMk/>
            <pc:sldMk cId="2666274362" sldId="1595"/>
            <ac:picMk id="12" creationId="{F738D22F-92E8-4209-ADEC-F8F534381CD3}"/>
          </ac:picMkLst>
        </pc:picChg>
      </pc:sldChg>
      <pc:sldChg chg="del">
        <pc:chgData name="Miguel Tabera Pacheco" userId="f86ce520307c266f" providerId="LiveId" clId="{8ACB1922-6245-452D-9F0D-6980827298FA}" dt="2018-11-16T00:20:43.180" v="100" actId="2696"/>
        <pc:sldMkLst>
          <pc:docMk/>
          <pc:sldMk cId="249914887" sldId="1597"/>
        </pc:sldMkLst>
      </pc:sldChg>
      <pc:sldChg chg="ord">
        <pc:chgData name="Miguel Tabera Pacheco" userId="f86ce520307c266f" providerId="LiveId" clId="{8ACB1922-6245-452D-9F0D-6980827298FA}" dt="2018-11-16T00:26:47.128" v="224"/>
        <pc:sldMkLst>
          <pc:docMk/>
          <pc:sldMk cId="3540209441" sldId="1603"/>
        </pc:sldMkLst>
      </pc:sldChg>
      <pc:sldChg chg="del">
        <pc:chgData name="Miguel Tabera Pacheco" userId="f86ce520307c266f" providerId="LiveId" clId="{8ACB1922-6245-452D-9F0D-6980827298FA}" dt="2018-11-16T00:26:45.135" v="216" actId="2696"/>
        <pc:sldMkLst>
          <pc:docMk/>
          <pc:sldMk cId="2891840474" sldId="1606"/>
        </pc:sldMkLst>
      </pc:sldChg>
      <pc:sldChg chg="del">
        <pc:chgData name="Miguel Tabera Pacheco" userId="f86ce520307c266f" providerId="LiveId" clId="{8ACB1922-6245-452D-9F0D-6980827298FA}" dt="2018-11-16T00:26:45.097" v="213" actId="2696"/>
        <pc:sldMkLst>
          <pc:docMk/>
          <pc:sldMk cId="2307636511" sldId="1607"/>
        </pc:sldMkLst>
      </pc:sldChg>
      <pc:sldChg chg="del">
        <pc:chgData name="Miguel Tabera Pacheco" userId="f86ce520307c266f" providerId="LiveId" clId="{8ACB1922-6245-452D-9F0D-6980827298FA}" dt="2018-11-16T00:21:07.731" v="101" actId="2696"/>
        <pc:sldMkLst>
          <pc:docMk/>
          <pc:sldMk cId="1573161843" sldId="1608"/>
        </pc:sldMkLst>
      </pc:sldChg>
      <pc:sldChg chg="del">
        <pc:chgData name="Miguel Tabera Pacheco" userId="f86ce520307c266f" providerId="LiveId" clId="{8ACB1922-6245-452D-9F0D-6980827298FA}" dt="2018-11-16T00:26:45.148" v="217" actId="2696"/>
        <pc:sldMkLst>
          <pc:docMk/>
          <pc:sldMk cId="716494464" sldId="1609"/>
        </pc:sldMkLst>
      </pc:sldChg>
      <pc:sldChg chg="del">
        <pc:chgData name="Miguel Tabera Pacheco" userId="f86ce520307c266f" providerId="LiveId" clId="{8ACB1922-6245-452D-9F0D-6980827298FA}" dt="2018-11-16T00:26:45.185" v="220" actId="2696"/>
        <pc:sldMkLst>
          <pc:docMk/>
          <pc:sldMk cId="1820483859" sldId="1610"/>
        </pc:sldMkLst>
      </pc:sldChg>
      <pc:sldChg chg="del">
        <pc:chgData name="Miguel Tabera Pacheco" userId="f86ce520307c266f" providerId="LiveId" clId="{8ACB1922-6245-452D-9F0D-6980827298FA}" dt="2018-11-16T00:26:45.203" v="221" actId="2696"/>
        <pc:sldMkLst>
          <pc:docMk/>
          <pc:sldMk cId="1386443203" sldId="1611"/>
        </pc:sldMkLst>
      </pc:sldChg>
      <pc:sldChg chg="del">
        <pc:chgData name="Miguel Tabera Pacheco" userId="f86ce520307c266f" providerId="LiveId" clId="{8ACB1922-6245-452D-9F0D-6980827298FA}" dt="2018-11-16T00:26:45.109" v="214" actId="2696"/>
        <pc:sldMkLst>
          <pc:docMk/>
          <pc:sldMk cId="2275903971" sldId="1612"/>
        </pc:sldMkLst>
      </pc:sldChg>
      <pc:sldChg chg="del">
        <pc:chgData name="Miguel Tabera Pacheco" userId="f86ce520307c266f" providerId="LiveId" clId="{8ACB1922-6245-452D-9F0D-6980827298FA}" dt="2018-11-16T00:26:45.123" v="215" actId="2696"/>
        <pc:sldMkLst>
          <pc:docMk/>
          <pc:sldMk cId="2539820509" sldId="1613"/>
        </pc:sldMkLst>
      </pc:sldChg>
      <pc:sldChg chg="del">
        <pc:chgData name="Miguel Tabera Pacheco" userId="f86ce520307c266f" providerId="LiveId" clId="{8ACB1922-6245-452D-9F0D-6980827298FA}" dt="2018-11-16T00:26:45.161" v="218" actId="2696"/>
        <pc:sldMkLst>
          <pc:docMk/>
          <pc:sldMk cId="185284026" sldId="1614"/>
        </pc:sldMkLst>
      </pc:sldChg>
      <pc:sldChg chg="del">
        <pc:chgData name="Miguel Tabera Pacheco" userId="f86ce520307c266f" providerId="LiveId" clId="{8ACB1922-6245-452D-9F0D-6980827298FA}" dt="2018-11-16T00:26:45.173" v="219" actId="2696"/>
        <pc:sldMkLst>
          <pc:docMk/>
          <pc:sldMk cId="169587782" sldId="1615"/>
        </pc:sldMkLst>
      </pc:sldChg>
      <pc:sldChg chg="del">
        <pc:chgData name="Miguel Tabera Pacheco" userId="f86ce520307c266f" providerId="LiveId" clId="{8ACB1922-6245-452D-9F0D-6980827298FA}" dt="2018-11-16T00:26:45.217" v="222" actId="2696"/>
        <pc:sldMkLst>
          <pc:docMk/>
          <pc:sldMk cId="3349556958" sldId="1616"/>
        </pc:sldMkLst>
      </pc:sldChg>
      <pc:sldChg chg="del">
        <pc:chgData name="Miguel Tabera Pacheco" userId="f86ce520307c266f" providerId="LiveId" clId="{8ACB1922-6245-452D-9F0D-6980827298FA}" dt="2018-11-16T00:26:45.227" v="223" actId="2696"/>
        <pc:sldMkLst>
          <pc:docMk/>
          <pc:sldMk cId="3126275072" sldId="1617"/>
        </pc:sldMkLst>
      </pc:sldChg>
      <pc:sldChg chg="addSp delSp modSp add">
        <pc:chgData name="Miguel Tabera Pacheco" userId="f86ce520307c266f" providerId="LiveId" clId="{8ACB1922-6245-452D-9F0D-6980827298FA}" dt="2018-11-16T00:24:51.272" v="200" actId="1076"/>
        <pc:sldMkLst>
          <pc:docMk/>
          <pc:sldMk cId="3917733142" sldId="1618"/>
        </pc:sldMkLst>
        <pc:spChg chg="add mod">
          <ac:chgData name="Miguel Tabera Pacheco" userId="f86ce520307c266f" providerId="LiveId" clId="{8ACB1922-6245-452D-9F0D-6980827298FA}" dt="2018-11-16T00:24:51.272" v="200" actId="1076"/>
          <ac:spMkLst>
            <pc:docMk/>
            <pc:sldMk cId="3917733142" sldId="1618"/>
            <ac:spMk id="2" creationId="{E7764A2C-6826-43F4-9567-6088926C5ECE}"/>
          </ac:spMkLst>
        </pc:spChg>
        <pc:spChg chg="mod">
          <ac:chgData name="Miguel Tabera Pacheco" userId="f86ce520307c266f" providerId="LiveId" clId="{8ACB1922-6245-452D-9F0D-6980827298FA}" dt="2018-11-16T00:24:51.272" v="200" actId="1076"/>
          <ac:spMkLst>
            <pc:docMk/>
            <pc:sldMk cId="3917733142" sldId="1618"/>
            <ac:spMk id="19" creationId="{7F841143-E2C9-403F-B40E-A7340A907A55}"/>
          </ac:spMkLst>
        </pc:spChg>
        <pc:picChg chg="del">
          <ac:chgData name="Miguel Tabera Pacheco" userId="f86ce520307c266f" providerId="LiveId" clId="{8ACB1922-6245-452D-9F0D-6980827298FA}" dt="2018-11-16T00:22:49.559" v="103" actId="478"/>
          <ac:picMkLst>
            <pc:docMk/>
            <pc:sldMk cId="3917733142" sldId="1618"/>
            <ac:picMk id="18" creationId="{29806493-F47C-4466-B5E7-5B532EF26721}"/>
          </ac:picMkLst>
        </pc:picChg>
      </pc:sldChg>
      <pc:sldChg chg="addSp delSp modSp add">
        <pc:chgData name="Miguel Tabera Pacheco" userId="f86ce520307c266f" providerId="LiveId" clId="{8ACB1922-6245-452D-9F0D-6980827298FA}" dt="2018-11-16T00:26:34.714" v="211" actId="208"/>
        <pc:sldMkLst>
          <pc:docMk/>
          <pc:sldMk cId="598096965" sldId="1619"/>
        </pc:sldMkLst>
        <pc:spChg chg="del">
          <ac:chgData name="Miguel Tabera Pacheco" userId="f86ce520307c266f" providerId="LiveId" clId="{8ACB1922-6245-452D-9F0D-6980827298FA}" dt="2018-11-16T00:24:58.424" v="202" actId="478"/>
          <ac:spMkLst>
            <pc:docMk/>
            <pc:sldMk cId="598096965" sldId="1619"/>
            <ac:spMk id="2" creationId="{E7764A2C-6826-43F4-9567-6088926C5ECE}"/>
          </ac:spMkLst>
        </pc:spChg>
        <pc:spChg chg="del">
          <ac:chgData name="Miguel Tabera Pacheco" userId="f86ce520307c266f" providerId="LiveId" clId="{8ACB1922-6245-452D-9F0D-6980827298FA}" dt="2018-11-16T00:24:58.424" v="202" actId="478"/>
          <ac:spMkLst>
            <pc:docMk/>
            <pc:sldMk cId="598096965" sldId="1619"/>
            <ac:spMk id="19" creationId="{7F841143-E2C9-403F-B40E-A7340A907A55}"/>
          </ac:spMkLst>
        </pc:spChg>
        <pc:picChg chg="add mod modCrop">
          <ac:chgData name="Miguel Tabera Pacheco" userId="f86ce520307c266f" providerId="LiveId" clId="{8ACB1922-6245-452D-9F0D-6980827298FA}" dt="2018-11-16T00:26:34.714" v="211" actId="208"/>
          <ac:picMkLst>
            <pc:docMk/>
            <pc:sldMk cId="598096965" sldId="1619"/>
            <ac:picMk id="4" creationId="{13EBA333-9C7B-4B8C-BCF4-B56E2FCC9082}"/>
          </ac:picMkLst>
        </pc:picChg>
      </pc:sldChg>
      <pc:sldChg chg="modSp add">
        <pc:chgData name="Miguel Tabera Pacheco" userId="f86ce520307c266f" providerId="LiveId" clId="{8ACB1922-6245-452D-9F0D-6980827298FA}" dt="2018-11-16T00:28:17.934" v="287" actId="1076"/>
        <pc:sldMkLst>
          <pc:docMk/>
          <pc:sldMk cId="1625108833" sldId="1620"/>
        </pc:sldMkLst>
        <pc:spChg chg="mod">
          <ac:chgData name="Miguel Tabera Pacheco" userId="f86ce520307c266f" providerId="LiveId" clId="{8ACB1922-6245-452D-9F0D-6980827298FA}" dt="2018-11-16T00:28:17.934" v="287" actId="1076"/>
          <ac:spMkLst>
            <pc:docMk/>
            <pc:sldMk cId="1625108833" sldId="1620"/>
            <ac:spMk id="2" creationId="{E7764A2C-6826-43F4-9567-6088926C5ECE}"/>
          </ac:spMkLst>
        </pc:spChg>
        <pc:spChg chg="mod">
          <ac:chgData name="Miguel Tabera Pacheco" userId="f86ce520307c266f" providerId="LiveId" clId="{8ACB1922-6245-452D-9F0D-6980827298FA}" dt="2018-11-16T00:28:17.934" v="287" actId="1076"/>
          <ac:spMkLst>
            <pc:docMk/>
            <pc:sldMk cId="1625108833" sldId="1620"/>
            <ac:spMk id="19" creationId="{7F841143-E2C9-403F-B40E-A7340A907A55}"/>
          </ac:spMkLst>
        </pc:spChg>
      </pc:sldChg>
    </pc:docChg>
  </pc:docChgLst>
  <pc:docChgLst>
    <pc:chgData name="Miguel Tabera Pacheco" userId="f86ce520307c266f" providerId="LiveId" clId="{48B62F01-B275-460C-AACB-AD4A60DBF5A2}"/>
    <pc:docChg chg="undo custSel addSld delSld modSld sldOrd modMainMaster">
      <pc:chgData name="Miguel Tabera Pacheco" userId="f86ce520307c266f" providerId="LiveId" clId="{48B62F01-B275-460C-AACB-AD4A60DBF5A2}" dt="2018-11-07T22:48:33.801" v="349"/>
      <pc:docMkLst>
        <pc:docMk/>
      </pc:docMkLst>
      <pc:sldChg chg="addSp delSp modSp ord delAnim">
        <pc:chgData name="Miguel Tabera Pacheco" userId="f86ce520307c266f" providerId="LiveId" clId="{48B62F01-B275-460C-AACB-AD4A60DBF5A2}" dt="2018-11-07T22:44:44.875" v="269" actId="20577"/>
        <pc:sldMkLst>
          <pc:docMk/>
          <pc:sldMk cId="648176599" sldId="1592"/>
        </pc:sldMkLst>
        <pc:spChg chg="mod">
          <ac:chgData name="Miguel Tabera Pacheco" userId="f86ce520307c266f" providerId="LiveId" clId="{48B62F01-B275-460C-AACB-AD4A60DBF5A2}" dt="2018-11-07T22:44:44.875" v="269" actId="20577"/>
          <ac:spMkLst>
            <pc:docMk/>
            <pc:sldMk cId="648176599" sldId="1592"/>
            <ac:spMk id="4" creationId="{DE24F740-CF38-4379-970C-54BA96675905}"/>
          </ac:spMkLst>
        </pc:spChg>
        <pc:picChg chg="add del mod">
          <ac:chgData name="Miguel Tabera Pacheco" userId="f86ce520307c266f" providerId="LiveId" clId="{48B62F01-B275-460C-AACB-AD4A60DBF5A2}" dt="2018-11-07T22:44:27.298" v="256"/>
          <ac:picMkLst>
            <pc:docMk/>
            <pc:sldMk cId="648176599" sldId="1592"/>
            <ac:picMk id="3" creationId="{A93F9E23-D67D-420C-96E1-06B98D543E1F}"/>
          </ac:picMkLst>
        </pc:picChg>
        <pc:picChg chg="add">
          <ac:chgData name="Miguel Tabera Pacheco" userId="f86ce520307c266f" providerId="LiveId" clId="{48B62F01-B275-460C-AACB-AD4A60DBF5A2}" dt="2018-11-07T22:44:28.728" v="258"/>
          <ac:picMkLst>
            <pc:docMk/>
            <pc:sldMk cId="648176599" sldId="1592"/>
            <ac:picMk id="7" creationId="{F3C8BD41-F7F9-4945-92CE-49ED7A770830}"/>
          </ac:picMkLst>
        </pc:picChg>
        <pc:picChg chg="del">
          <ac:chgData name="Miguel Tabera Pacheco" userId="f86ce520307c266f" providerId="LiveId" clId="{48B62F01-B275-460C-AACB-AD4A60DBF5A2}" dt="2018-11-07T22:44:28.412" v="257" actId="478"/>
          <ac:picMkLst>
            <pc:docMk/>
            <pc:sldMk cId="648176599" sldId="1592"/>
            <ac:picMk id="13" creationId="{502EF691-703D-425E-AE32-1466A20FDC06}"/>
          </ac:picMkLst>
        </pc:picChg>
      </pc:sldChg>
      <pc:sldChg chg="addSp delSp modSp">
        <pc:chgData name="Miguel Tabera Pacheco" userId="f86ce520307c266f" providerId="LiveId" clId="{48B62F01-B275-460C-AACB-AD4A60DBF5A2}" dt="2018-11-07T22:43:15.565" v="249"/>
        <pc:sldMkLst>
          <pc:docMk/>
          <pc:sldMk cId="2666274362" sldId="1595"/>
        </pc:sldMkLst>
        <pc:spChg chg="mod">
          <ac:chgData name="Miguel Tabera Pacheco" userId="f86ce520307c266f" providerId="LiveId" clId="{48B62F01-B275-460C-AACB-AD4A60DBF5A2}" dt="2018-11-07T22:39:29.706" v="74" actId="20577"/>
          <ac:spMkLst>
            <pc:docMk/>
            <pc:sldMk cId="2666274362" sldId="1595"/>
            <ac:spMk id="2" creationId="{E75BB927-39B4-4A09-BCBC-A0E3A2B18705}"/>
          </ac:spMkLst>
        </pc:spChg>
        <pc:spChg chg="mod">
          <ac:chgData name="Miguel Tabera Pacheco" userId="f86ce520307c266f" providerId="LiveId" clId="{48B62F01-B275-460C-AACB-AD4A60DBF5A2}" dt="2018-11-07T22:40:37.149" v="211" actId="20577"/>
          <ac:spMkLst>
            <pc:docMk/>
            <pc:sldMk cId="2666274362" sldId="1595"/>
            <ac:spMk id="3" creationId="{20A0DFF3-ADB5-4B4D-8A84-2261AEAB33F1}"/>
          </ac:spMkLst>
        </pc:spChg>
        <pc:spChg chg="add del mod">
          <ac:chgData name="Miguel Tabera Pacheco" userId="f86ce520307c266f" providerId="LiveId" clId="{48B62F01-B275-460C-AACB-AD4A60DBF5A2}" dt="2018-11-07T22:43:15.565" v="249"/>
          <ac:spMkLst>
            <pc:docMk/>
            <pc:sldMk cId="2666274362" sldId="1595"/>
            <ac:spMk id="53" creationId="{50A6067D-436A-4F4E-9F44-6E133C07E86F}"/>
          </ac:spMkLst>
        </pc:spChg>
        <pc:grpChg chg="mod">
          <ac:chgData name="Miguel Tabera Pacheco" userId="f86ce520307c266f" providerId="LiveId" clId="{48B62F01-B275-460C-AACB-AD4A60DBF5A2}" dt="2018-11-07T22:36:46.740" v="34" actId="27803"/>
          <ac:grpSpMkLst>
            <pc:docMk/>
            <pc:sldMk cId="2666274362" sldId="1595"/>
            <ac:grpSpMk id="6" creationId="{03DD2765-2B21-4DC2-830E-36AAC24F3B72}"/>
          </ac:grpSpMkLst>
        </pc:grpChg>
        <pc:grpChg chg="mod">
          <ac:chgData name="Miguel Tabera Pacheco" userId="f86ce520307c266f" providerId="LiveId" clId="{48B62F01-B275-460C-AACB-AD4A60DBF5A2}" dt="2018-11-07T22:37:05.872" v="38" actId="1076"/>
          <ac:grpSpMkLst>
            <pc:docMk/>
            <pc:sldMk cId="2666274362" sldId="1595"/>
            <ac:grpSpMk id="28" creationId="{03DD2765-2B21-4DC2-830E-36AAC24F3B72}"/>
          </ac:grpSpMkLst>
        </pc:grpChg>
        <pc:picChg chg="add del mod">
          <ac:chgData name="Miguel Tabera Pacheco" userId="f86ce520307c266f" providerId="LiveId" clId="{48B62F01-B275-460C-AACB-AD4A60DBF5A2}" dt="2018-11-07T22:37:06.503" v="41"/>
          <ac:picMkLst>
            <pc:docMk/>
            <pc:sldMk cId="2666274362" sldId="1595"/>
            <ac:picMk id="5" creationId="{03DD2765-2B21-4DC2-830E-36AAC24F3B72}"/>
          </ac:picMkLst>
        </pc:picChg>
        <pc:picChg chg="add del mod">
          <ac:chgData name="Miguel Tabera Pacheco" userId="f86ce520307c266f" providerId="LiveId" clId="{48B62F01-B275-460C-AACB-AD4A60DBF5A2}" dt="2018-11-07T22:37:44.324" v="44" actId="478"/>
          <ac:picMkLst>
            <pc:docMk/>
            <pc:sldMk cId="2666274362" sldId="1595"/>
            <ac:picMk id="51" creationId="{ED956344-E33F-4631-A8CC-737F8184EBDA}"/>
          </ac:picMkLst>
        </pc:picChg>
        <pc:picChg chg="add del mod">
          <ac:chgData name="Miguel Tabera Pacheco" userId="f86ce520307c266f" providerId="LiveId" clId="{48B62F01-B275-460C-AACB-AD4A60DBF5A2}" dt="2018-11-07T22:43:15.565" v="249"/>
          <ac:picMkLst>
            <pc:docMk/>
            <pc:sldMk cId="2666274362" sldId="1595"/>
            <ac:picMk id="52" creationId="{F5BC8C65-8B45-412A-98C9-4B64403148FB}"/>
          </ac:picMkLst>
        </pc:picChg>
      </pc:sldChg>
      <pc:sldChg chg="ord">
        <pc:chgData name="Miguel Tabera Pacheco" userId="f86ce520307c266f" providerId="LiveId" clId="{48B62F01-B275-460C-AACB-AD4A60DBF5A2}" dt="2018-11-07T22:48:33.801" v="349"/>
        <pc:sldMkLst>
          <pc:docMk/>
          <pc:sldMk cId="3540209441" sldId="1603"/>
        </pc:sldMkLst>
      </pc:sldChg>
      <pc:sldChg chg="addSp delSp">
        <pc:chgData name="Miguel Tabera Pacheco" userId="f86ce520307c266f" providerId="LiveId" clId="{48B62F01-B275-460C-AACB-AD4A60DBF5A2}" dt="2018-11-07T22:41:50.317" v="236"/>
        <pc:sldMkLst>
          <pc:docMk/>
          <pc:sldMk cId="3231148997" sldId="1604"/>
        </pc:sldMkLst>
        <pc:picChg chg="add">
          <ac:chgData name="Miguel Tabera Pacheco" userId="f86ce520307c266f" providerId="LiveId" clId="{48B62F01-B275-460C-AACB-AD4A60DBF5A2}" dt="2018-11-07T22:41:50.317" v="236"/>
          <ac:picMkLst>
            <pc:docMk/>
            <pc:sldMk cId="3231148997" sldId="1604"/>
            <ac:picMk id="5" creationId="{27EC4F20-1429-4D15-ADE3-0F32388F993B}"/>
          </ac:picMkLst>
        </pc:picChg>
        <pc:picChg chg="del">
          <ac:chgData name="Miguel Tabera Pacheco" userId="f86ce520307c266f" providerId="LiveId" clId="{48B62F01-B275-460C-AACB-AD4A60DBF5A2}" dt="2018-11-07T22:41:49.978" v="235" actId="478"/>
          <ac:picMkLst>
            <pc:docMk/>
            <pc:sldMk cId="3231148997" sldId="1604"/>
            <ac:picMk id="17" creationId="{DE793490-0AE1-4642-B92F-5746E43D51A6}"/>
          </ac:picMkLst>
        </pc:picChg>
      </pc:sldChg>
      <pc:sldChg chg="addSp delSp add delAnim">
        <pc:chgData name="Miguel Tabera Pacheco" userId="f86ce520307c266f" providerId="LiveId" clId="{48B62F01-B275-460C-AACB-AD4A60DBF5A2}" dt="2018-11-07T22:44:32.534" v="260"/>
        <pc:sldMkLst>
          <pc:docMk/>
          <pc:sldMk cId="3259218525" sldId="1605"/>
        </pc:sldMkLst>
        <pc:picChg chg="add">
          <ac:chgData name="Miguel Tabera Pacheco" userId="f86ce520307c266f" providerId="LiveId" clId="{48B62F01-B275-460C-AACB-AD4A60DBF5A2}" dt="2018-11-07T22:44:32.534" v="260"/>
          <ac:picMkLst>
            <pc:docMk/>
            <pc:sldMk cId="3259218525" sldId="1605"/>
            <ac:picMk id="5" creationId="{FCF85FDC-4BB2-496B-902A-31880F692163}"/>
          </ac:picMkLst>
        </pc:picChg>
        <pc:picChg chg="del">
          <ac:chgData name="Miguel Tabera Pacheco" userId="f86ce520307c266f" providerId="LiveId" clId="{48B62F01-B275-460C-AACB-AD4A60DBF5A2}" dt="2018-11-07T22:44:32.364" v="259" actId="478"/>
          <ac:picMkLst>
            <pc:docMk/>
            <pc:sldMk cId="3259218525" sldId="1605"/>
            <ac:picMk id="13" creationId="{502EF691-703D-425E-AE32-1466A20FDC06}"/>
          </ac:picMkLst>
        </pc:picChg>
      </pc:sldChg>
      <pc:sldChg chg="add">
        <pc:chgData name="Miguel Tabera Pacheco" userId="f86ce520307c266f" providerId="LiveId" clId="{48B62F01-B275-460C-AACB-AD4A60DBF5A2}" dt="2018-11-07T22:44:48.496" v="270"/>
        <pc:sldMkLst>
          <pc:docMk/>
          <pc:sldMk cId="2891840474" sldId="1606"/>
        </pc:sldMkLst>
      </pc:sldChg>
      <pc:sldChg chg="add">
        <pc:chgData name="Miguel Tabera Pacheco" userId="f86ce520307c266f" providerId="LiveId" clId="{48B62F01-B275-460C-AACB-AD4A60DBF5A2}" dt="2018-11-07T22:45:01.830" v="271"/>
        <pc:sldMkLst>
          <pc:docMk/>
          <pc:sldMk cId="2307636511" sldId="1607"/>
        </pc:sldMkLst>
      </pc:sldChg>
      <pc:sldChg chg="add ord">
        <pc:chgData name="Miguel Tabera Pacheco" userId="f86ce520307c266f" providerId="LiveId" clId="{48B62F01-B275-460C-AACB-AD4A60DBF5A2}" dt="2018-11-07T22:47:04.201" v="343"/>
        <pc:sldMkLst>
          <pc:docMk/>
          <pc:sldMk cId="716494464" sldId="1609"/>
        </pc:sldMkLst>
      </pc:sldChg>
      <pc:sldChg chg="add">
        <pc:chgData name="Miguel Tabera Pacheco" userId="f86ce520307c266f" providerId="LiveId" clId="{48B62F01-B275-460C-AACB-AD4A60DBF5A2}" dt="2018-11-07T22:47:06.505" v="344"/>
        <pc:sldMkLst>
          <pc:docMk/>
          <pc:sldMk cId="1820483859" sldId="1610"/>
        </pc:sldMkLst>
      </pc:sldChg>
      <pc:sldChg chg="add">
        <pc:chgData name="Miguel Tabera Pacheco" userId="f86ce520307c266f" providerId="LiveId" clId="{48B62F01-B275-460C-AACB-AD4A60DBF5A2}" dt="2018-11-07T22:47:06.505" v="344"/>
        <pc:sldMkLst>
          <pc:docMk/>
          <pc:sldMk cId="1386443203" sldId="1611"/>
        </pc:sldMkLst>
      </pc:sldChg>
      <pc:sldChg chg="add">
        <pc:chgData name="Miguel Tabera Pacheco" userId="f86ce520307c266f" providerId="LiveId" clId="{48B62F01-B275-460C-AACB-AD4A60DBF5A2}" dt="2018-11-07T22:47:14.843" v="345"/>
        <pc:sldMkLst>
          <pc:docMk/>
          <pc:sldMk cId="2275903971" sldId="1612"/>
        </pc:sldMkLst>
      </pc:sldChg>
      <pc:sldChg chg="add">
        <pc:chgData name="Miguel Tabera Pacheco" userId="f86ce520307c266f" providerId="LiveId" clId="{48B62F01-B275-460C-AACB-AD4A60DBF5A2}" dt="2018-11-07T22:47:22.488" v="346"/>
        <pc:sldMkLst>
          <pc:docMk/>
          <pc:sldMk cId="2539820509" sldId="1613"/>
        </pc:sldMkLst>
      </pc:sldChg>
      <pc:sldChg chg="add">
        <pc:chgData name="Miguel Tabera Pacheco" userId="f86ce520307c266f" providerId="LiveId" clId="{48B62F01-B275-460C-AACB-AD4A60DBF5A2}" dt="2018-11-07T22:47:32.042" v="347"/>
        <pc:sldMkLst>
          <pc:docMk/>
          <pc:sldMk cId="185284026" sldId="1614"/>
        </pc:sldMkLst>
      </pc:sldChg>
      <pc:sldChg chg="add">
        <pc:chgData name="Miguel Tabera Pacheco" userId="f86ce520307c266f" providerId="LiveId" clId="{48B62F01-B275-460C-AACB-AD4A60DBF5A2}" dt="2018-11-07T22:47:32.042" v="347"/>
        <pc:sldMkLst>
          <pc:docMk/>
          <pc:sldMk cId="169587782" sldId="1615"/>
        </pc:sldMkLst>
      </pc:sldChg>
      <pc:sldChg chg="add">
        <pc:chgData name="Miguel Tabera Pacheco" userId="f86ce520307c266f" providerId="LiveId" clId="{48B62F01-B275-460C-AACB-AD4A60DBF5A2}" dt="2018-11-07T22:47:33.873" v="348"/>
        <pc:sldMkLst>
          <pc:docMk/>
          <pc:sldMk cId="3349556958" sldId="1616"/>
        </pc:sldMkLst>
      </pc:sldChg>
      <pc:sldChg chg="add">
        <pc:chgData name="Miguel Tabera Pacheco" userId="f86ce520307c266f" providerId="LiveId" clId="{48B62F01-B275-460C-AACB-AD4A60DBF5A2}" dt="2018-11-07T22:47:33.873" v="348"/>
        <pc:sldMkLst>
          <pc:docMk/>
          <pc:sldMk cId="3126275072" sldId="1617"/>
        </pc:sldMkLst>
      </pc:sldChg>
      <pc:sldMasterChg chg="modSldLayout">
        <pc:chgData name="Miguel Tabera Pacheco" userId="f86ce520307c266f" providerId="LiveId" clId="{48B62F01-B275-460C-AACB-AD4A60DBF5A2}" dt="2018-11-07T22:38:42.970" v="53"/>
        <pc:sldMasterMkLst>
          <pc:docMk/>
          <pc:sldMasterMk cId="1031840041" sldId="2147484546"/>
        </pc:sldMasterMkLst>
        <pc:sldLayoutChg chg="addSp delSp modSp">
          <pc:chgData name="Miguel Tabera Pacheco" userId="f86ce520307c266f" providerId="LiveId" clId="{48B62F01-B275-460C-AACB-AD4A60DBF5A2}" dt="2018-11-07T22:38:42.970" v="53"/>
          <pc:sldLayoutMkLst>
            <pc:docMk/>
            <pc:sldMasterMk cId="1031840041" sldId="2147484546"/>
            <pc:sldLayoutMk cId="1621675834" sldId="2147484575"/>
          </pc:sldLayoutMkLst>
          <pc:spChg chg="add del mod">
            <ac:chgData name="Miguel Tabera Pacheco" userId="f86ce520307c266f" providerId="LiveId" clId="{48B62F01-B275-460C-AACB-AD4A60DBF5A2}" dt="2018-11-07T22:35:31.791" v="16"/>
            <ac:spMkLst>
              <pc:docMk/>
              <pc:sldMasterMk cId="1031840041" sldId="2147484546"/>
              <pc:sldLayoutMk cId="1621675834" sldId="2147484575"/>
              <ac:spMk id="7" creationId="{8A60F36A-EBDF-4D9D-8F13-E094035DB7F8}"/>
            </ac:spMkLst>
          </pc:spChg>
          <pc:grpChg chg="mod">
            <ac:chgData name="Miguel Tabera Pacheco" userId="f86ce520307c266f" providerId="LiveId" clId="{48B62F01-B275-460C-AACB-AD4A60DBF5A2}" dt="2018-11-07T22:35:28.065" v="12" actId="27803"/>
            <ac:grpSpMkLst>
              <pc:docMk/>
              <pc:sldMasterMk cId="1031840041" sldId="2147484546"/>
              <pc:sldLayoutMk cId="1621675834" sldId="2147484575"/>
              <ac:grpSpMk id="19" creationId="{203055CE-1E15-47D7-B54F-5934BBE2061A}"/>
            </ac:grpSpMkLst>
          </pc:grpChg>
          <pc:grpChg chg="mod">
            <ac:chgData name="Miguel Tabera Pacheco" userId="f86ce520307c266f" providerId="LiveId" clId="{48B62F01-B275-460C-AACB-AD4A60DBF5A2}" dt="2018-11-07T22:35:39.721" v="18" actId="27803"/>
            <ac:grpSpMkLst>
              <pc:docMk/>
              <pc:sldMasterMk cId="1031840041" sldId="2147484546"/>
              <pc:sldLayoutMk cId="1621675834" sldId="2147484575"/>
              <ac:grpSpMk id="41" creationId="{203055CE-1E15-47D7-B54F-5934BBE2061A}"/>
            </ac:grpSpMkLst>
          </pc:grpChg>
          <pc:picChg chg="add del mod">
            <ac:chgData name="Miguel Tabera Pacheco" userId="f86ce520307c266f" providerId="LiveId" clId="{48B62F01-B275-460C-AACB-AD4A60DBF5A2}" dt="2018-11-07T22:36:18.938" v="31"/>
            <ac:picMkLst>
              <pc:docMk/>
              <pc:sldMasterMk cId="1031840041" sldId="2147484546"/>
              <pc:sldLayoutMk cId="1621675834" sldId="2147484575"/>
              <ac:picMk id="4" creationId="{CB7D0938-9493-459C-8043-C7AE5C09D301}"/>
            </ac:picMkLst>
          </pc:picChg>
          <pc:picChg chg="del">
            <ac:chgData name="Miguel Tabera Pacheco" userId="f86ce520307c266f" providerId="LiveId" clId="{48B62F01-B275-460C-AACB-AD4A60DBF5A2}" dt="2018-11-07T22:38:42.571" v="52" actId="478"/>
            <ac:picMkLst>
              <pc:docMk/>
              <pc:sldMasterMk cId="1031840041" sldId="2147484546"/>
              <pc:sldLayoutMk cId="1621675834" sldId="2147484575"/>
              <ac:picMk id="6" creationId="{F4ED4A1A-F4B7-4BF0-994C-B37037EC2810}"/>
            </ac:picMkLst>
          </pc:picChg>
          <pc:picChg chg="add del mod">
            <ac:chgData name="Miguel Tabera Pacheco" userId="f86ce520307c266f" providerId="LiveId" clId="{48B62F01-B275-460C-AACB-AD4A60DBF5A2}" dt="2018-11-07T22:36:18.515" v="29"/>
            <ac:picMkLst>
              <pc:docMk/>
              <pc:sldMasterMk cId="1031840041" sldId="2147484546"/>
              <pc:sldLayoutMk cId="1621675834" sldId="2147484575"/>
              <ac:picMk id="10" creationId="{FA6ECBE1-2A86-45B8-8DF4-C8E94B433F93}"/>
            </ac:picMkLst>
          </pc:picChg>
          <pc:picChg chg="add del mod">
            <ac:chgData name="Miguel Tabera Pacheco" userId="f86ce520307c266f" providerId="LiveId" clId="{48B62F01-B275-460C-AACB-AD4A60DBF5A2}" dt="2018-11-07T22:36:18.101" v="27"/>
            <ac:picMkLst>
              <pc:docMk/>
              <pc:sldMasterMk cId="1031840041" sldId="2147484546"/>
              <pc:sldLayoutMk cId="1621675834" sldId="2147484575"/>
              <ac:picMk id="12" creationId="{9C57EC8B-A849-4C9C-966C-0F0648E7A782}"/>
            </ac:picMkLst>
          </pc:picChg>
          <pc:picChg chg="add del mod">
            <ac:chgData name="Miguel Tabera Pacheco" userId="f86ce520307c266f" providerId="LiveId" clId="{48B62F01-B275-460C-AACB-AD4A60DBF5A2}" dt="2018-11-07T22:36:17.721" v="25"/>
            <ac:picMkLst>
              <pc:docMk/>
              <pc:sldMasterMk cId="1031840041" sldId="2147484546"/>
              <pc:sldLayoutMk cId="1621675834" sldId="2147484575"/>
              <ac:picMk id="14" creationId="{7D2F80B7-538C-4064-91AD-79F88DA517DA}"/>
            </ac:picMkLst>
          </pc:picChg>
          <pc:picChg chg="add del mod">
            <ac:chgData name="Miguel Tabera Pacheco" userId="f86ce520307c266f" providerId="LiveId" clId="{48B62F01-B275-460C-AACB-AD4A60DBF5A2}" dt="2018-11-07T22:36:17.398" v="23"/>
            <ac:picMkLst>
              <pc:docMk/>
              <pc:sldMasterMk cId="1031840041" sldId="2147484546"/>
              <pc:sldLayoutMk cId="1621675834" sldId="2147484575"/>
              <ac:picMk id="16" creationId="{A025A896-7F5F-4D64-943F-11285BB266AE}"/>
            </ac:picMkLst>
          </pc:picChg>
          <pc:picChg chg="add del mod">
            <ac:chgData name="Miguel Tabera Pacheco" userId="f86ce520307c266f" providerId="LiveId" clId="{48B62F01-B275-460C-AACB-AD4A60DBF5A2}" dt="2018-11-07T22:36:17.346" v="21"/>
            <ac:picMkLst>
              <pc:docMk/>
              <pc:sldMasterMk cId="1031840041" sldId="2147484546"/>
              <pc:sldLayoutMk cId="1621675834" sldId="2147484575"/>
              <ac:picMk id="18" creationId="{203055CE-1E15-47D7-B54F-5934BBE2061A}"/>
            </ac:picMkLst>
          </pc:picChg>
          <pc:picChg chg="add del mod">
            <ac:chgData name="Miguel Tabera Pacheco" userId="f86ce520307c266f" providerId="LiveId" clId="{48B62F01-B275-460C-AACB-AD4A60DBF5A2}" dt="2018-11-07T22:38:41.451" v="51"/>
            <ac:picMkLst>
              <pc:docMk/>
              <pc:sldMasterMk cId="1031840041" sldId="2147484546"/>
              <pc:sldLayoutMk cId="1621675834" sldId="2147484575"/>
              <ac:picMk id="64" creationId="{C4D279DF-390D-496E-A4EE-46128CB3A723}"/>
            </ac:picMkLst>
          </pc:picChg>
          <pc:picChg chg="add">
            <ac:chgData name="Miguel Tabera Pacheco" userId="f86ce520307c266f" providerId="LiveId" clId="{48B62F01-B275-460C-AACB-AD4A60DBF5A2}" dt="2018-11-07T22:38:42.970" v="53"/>
            <ac:picMkLst>
              <pc:docMk/>
              <pc:sldMasterMk cId="1031840041" sldId="2147484546"/>
              <pc:sldLayoutMk cId="1621675834" sldId="2147484575"/>
              <ac:picMk id="65" creationId="{36657305-DA88-4EF5-8088-F2EE78FCBDB3}"/>
            </ac:picMkLst>
          </pc:picChg>
        </pc:sldLayoutChg>
      </pc:sldMasterChg>
    </pc:docChg>
  </pc:docChgLst>
  <pc:docChgLst>
    <pc:chgData name="Miguel Tabera Pacheco" userId="f86ce520307c266f" providerId="LiveId" clId="{4C6F840F-F5B7-480E-B01B-888D626F1966}"/>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11/16/2018 1:18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11/16/2018 1:12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11/16/2018 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D18B56EA-E28F-4F92-9F16-7A6F2501B303}" type="datetime8">
              <a:rPr lang="en-US" smtClean="0"/>
              <a:t>11/16/2018 1:12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58037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D18B56EA-E28F-4F92-9F16-7A6F2501B303}" type="datetime8">
              <a:rPr lang="en-US" smtClean="0"/>
              <a:t>11/16/2018 1:22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5977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D18B56EA-E28F-4F92-9F16-7A6F2501B303}" type="datetime8">
              <a:rPr lang="en-US" smtClean="0"/>
              <a:t>11/16/2018 1:27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998473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D18B56EA-E28F-4F92-9F16-7A6F2501B303}" type="datetime8">
              <a:rPr lang="en-US" smtClean="0"/>
              <a:t>11/16/2018 1:24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10536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D18B56EA-E28F-4F92-9F16-7A6F2501B303}" type="datetime8">
              <a:rPr lang="en-US" smtClean="0"/>
              <a:t>11/16/2018 1:12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66950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11/16/2018 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2961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11/16/2018 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2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5" name="Gráfico 64">
            <a:extLst>
              <a:ext uri="{FF2B5EF4-FFF2-40B4-BE49-F238E27FC236}">
                <a16:creationId xmlns:a16="http://schemas.microsoft.com/office/drawing/2014/main" id="{36657305-DA88-4EF5-8088-F2EE78FCBD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66" y="359694"/>
            <a:ext cx="3724895"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sv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hyperlink" Target="http://aka.ms/Office365E5Trial"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hyperlink" Target="https://aka.ms/o365devbootcampfeedback"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hyperlink" Target="http://www.compartimoss.com/" TargetMode="External"/><Relationship Id="rId7" Type="http://schemas.openxmlformats.org/officeDocument/2006/relationships/hyperlink" Target="mailto:staff@comunidadoffice365.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mailto:madpoint@outlook.com" TargetMode="External"/><Relationship Id="rId11" Type="http://schemas.openxmlformats.org/officeDocument/2006/relationships/image" Target="../media/image25.png"/><Relationship Id="rId5" Type="http://schemas.openxmlformats.org/officeDocument/2006/relationships/hyperlink" Target="mailto:suges@suges.es" TargetMode="External"/><Relationship Id="rId10" Type="http://schemas.openxmlformats.org/officeDocument/2006/relationships/image" Target="../media/image30.png"/><Relationship Id="rId4" Type="http://schemas.openxmlformats.org/officeDocument/2006/relationships/hyperlink" Target="mailto:revista@compartimoss.com" TargetMode="Externa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dirty="0"/>
              <a:t>¡</a:t>
            </a:r>
            <a:r>
              <a:rPr lang="en-US" dirty="0" err="1"/>
              <a:t>Bienvenidos</a:t>
            </a:r>
            <a:r>
              <a:rPr lang="en-US" dirty="0"/>
              <a:t>!</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r>
              <a:rPr lang="en-US" dirty="0"/>
              <a:t>Viernes, 16 de </a:t>
            </a:r>
            <a:r>
              <a:rPr lang="en-US" dirty="0" err="1"/>
              <a:t>Noviembre</a:t>
            </a:r>
            <a:r>
              <a:rPr lang="en-US" dirty="0"/>
              <a:t> de 2018. Madrid.</a:t>
            </a:r>
          </a:p>
        </p:txBody>
      </p:sp>
      <p:pic>
        <p:nvPicPr>
          <p:cNvPr id="9" name="Imagen 8" descr="Imagen que contiene imágenes prediseñadas&#10;&#10;Descripción generada con confianza alta">
            <a:extLst>
              <a:ext uri="{FF2B5EF4-FFF2-40B4-BE49-F238E27FC236}">
                <a16:creationId xmlns:a16="http://schemas.microsoft.com/office/drawing/2014/main" id="{6D3AD487-0AFA-40C1-8874-DA269AB376BF}"/>
              </a:ext>
            </a:extLst>
          </p:cNvPr>
          <p:cNvPicPr>
            <a:picLocks noChangeAspect="1"/>
          </p:cNvPicPr>
          <p:nvPr/>
        </p:nvPicPr>
        <p:blipFill>
          <a:blip r:embed="rId3">
            <a:clrChange>
              <a:clrFrom>
                <a:srgbClr val="FFFFFD"/>
              </a:clrFrom>
              <a:clrTo>
                <a:srgbClr val="FFFFFD">
                  <a:alpha val="0"/>
                </a:srgbClr>
              </a:clrTo>
            </a:clrChange>
          </a:blip>
          <a:stretch>
            <a:fillRect/>
          </a:stretch>
        </p:blipFill>
        <p:spPr>
          <a:xfrm>
            <a:off x="465137" y="5674681"/>
            <a:ext cx="2297288" cy="878644"/>
          </a:xfrm>
          <a:prstGeom prst="rect">
            <a:avLst/>
          </a:prstGeom>
        </p:spPr>
      </p:pic>
      <p:pic>
        <p:nvPicPr>
          <p:cNvPr id="10" name="Imagen 9">
            <a:extLst>
              <a:ext uri="{FF2B5EF4-FFF2-40B4-BE49-F238E27FC236}">
                <a16:creationId xmlns:a16="http://schemas.microsoft.com/office/drawing/2014/main" id="{1D8888E7-079C-46CA-87D6-0E9EAAAC0389}"/>
              </a:ext>
            </a:extLst>
          </p:cNvPr>
          <p:cNvPicPr>
            <a:picLocks noChangeAspect="1"/>
          </p:cNvPicPr>
          <p:nvPr/>
        </p:nvPicPr>
        <p:blipFill>
          <a:blip r:embed="rId4"/>
          <a:stretch>
            <a:fillRect/>
          </a:stretch>
        </p:blipFill>
        <p:spPr>
          <a:xfrm>
            <a:off x="5856306" y="5652146"/>
            <a:ext cx="1537950" cy="967226"/>
          </a:xfrm>
          <a:prstGeom prst="rect">
            <a:avLst/>
          </a:prstGeom>
        </p:spPr>
      </p:pic>
      <p:pic>
        <p:nvPicPr>
          <p:cNvPr id="11" name="Imagen 10">
            <a:extLst>
              <a:ext uri="{FF2B5EF4-FFF2-40B4-BE49-F238E27FC236}">
                <a16:creationId xmlns:a16="http://schemas.microsoft.com/office/drawing/2014/main" id="{1C015610-E9C5-449C-90AF-5B86C9486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2115" y="5640872"/>
            <a:ext cx="978500" cy="978500"/>
          </a:xfrm>
          <a:prstGeom prst="rect">
            <a:avLst/>
          </a:prstGeom>
        </p:spPr>
      </p:pic>
      <p:pic>
        <p:nvPicPr>
          <p:cNvPr id="12" name="Gráfico 11">
            <a:extLst>
              <a:ext uri="{FF2B5EF4-FFF2-40B4-BE49-F238E27FC236}">
                <a16:creationId xmlns:a16="http://schemas.microsoft.com/office/drawing/2014/main" id="{F738D22F-92E8-4209-ADEC-F8F534381C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31997" y="5674681"/>
            <a:ext cx="2754737" cy="923713"/>
          </a:xfrm>
          <a:prstGeom prst="rect">
            <a:avLst/>
          </a:prstGeom>
        </p:spPr>
      </p:pic>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29806493-F47C-4466-B5E7-5B532EF26721}"/>
              </a:ext>
            </a:extLst>
          </p:cNvPr>
          <p:cNvPicPr>
            <a:picLocks noChangeAspect="1"/>
          </p:cNvPicPr>
          <p:nvPr/>
        </p:nvPicPr>
        <p:blipFill>
          <a:blip r:embed="rId3"/>
          <a:stretch>
            <a:fillRect/>
          </a:stretch>
        </p:blipFill>
        <p:spPr>
          <a:xfrm>
            <a:off x="1237244" y="2537879"/>
            <a:ext cx="1156252" cy="1156252"/>
          </a:xfrm>
          <a:prstGeom prst="rect">
            <a:avLst/>
          </a:prstGeom>
        </p:spPr>
      </p:pic>
      <p:sp>
        <p:nvSpPr>
          <p:cNvPr id="19" name="CuadroTexto 7">
            <a:extLst>
              <a:ext uri="{FF2B5EF4-FFF2-40B4-BE49-F238E27FC236}">
                <a16:creationId xmlns:a16="http://schemas.microsoft.com/office/drawing/2014/main" id="{7F841143-E2C9-403F-B40E-A7340A907A55}"/>
              </a:ext>
            </a:extLst>
          </p:cNvPr>
          <p:cNvSpPr txBox="1"/>
          <p:nvPr/>
        </p:nvSpPr>
        <p:spPr>
          <a:xfrm>
            <a:off x="2645745" y="2537879"/>
            <a:ext cx="8006038" cy="1107996"/>
          </a:xfrm>
          <a:prstGeom prst="rect">
            <a:avLst/>
          </a:prstGeom>
          <a:noFill/>
        </p:spPr>
        <p:txBody>
          <a:bodyPr wrap="none" lIns="0" tIns="0" rIns="0" bIns="0" rtlCol="0">
            <a:spAutoFit/>
          </a:bodyPr>
          <a:lst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a:lstStyle>
          <a:p>
            <a:pPr marL="0" marR="0" lvl="0" indent="0" algn="l" defTabSz="685772"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70" normalizeH="0" baseline="0" noProof="0" dirty="0">
                <a:ln>
                  <a:noFill/>
                </a:ln>
                <a:solidFill>
                  <a:srgbClr val="1B61AE">
                    <a:lumMod val="60000"/>
                    <a:lumOff val="40000"/>
                  </a:srgbClr>
                </a:solidFill>
                <a:effectLst/>
                <a:uLnTx/>
                <a:uFillTx/>
                <a:latin typeface="Segoe UI Light"/>
                <a:ea typeface="+mn-ea"/>
                <a:cs typeface="+mn-cs"/>
              </a:rPr>
              <a:t>#O365DevBootcamp</a:t>
            </a:r>
          </a:p>
        </p:txBody>
      </p:sp>
      <p:pic>
        <p:nvPicPr>
          <p:cNvPr id="5" name="Gráfico 4">
            <a:extLst>
              <a:ext uri="{FF2B5EF4-FFF2-40B4-BE49-F238E27FC236}">
                <a16:creationId xmlns:a16="http://schemas.microsoft.com/office/drawing/2014/main" id="{27EC4F20-1429-4D15-ADE3-0F32388F99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4464" y="215830"/>
            <a:ext cx="3724795" cy="1002829"/>
          </a:xfrm>
          <a:prstGeom prst="rect">
            <a:avLst/>
          </a:prstGeom>
        </p:spPr>
      </p:pic>
    </p:spTree>
    <p:extLst>
      <p:ext uri="{BB962C8B-B14F-4D97-AF65-F5344CB8AC3E}">
        <p14:creationId xmlns:p14="http://schemas.microsoft.com/office/powerpoint/2010/main" val="32311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7">
            <a:extLst>
              <a:ext uri="{FF2B5EF4-FFF2-40B4-BE49-F238E27FC236}">
                <a16:creationId xmlns:a16="http://schemas.microsoft.com/office/drawing/2014/main" id="{7F841143-E2C9-403F-B40E-A7340A907A55}"/>
              </a:ext>
            </a:extLst>
          </p:cNvPr>
          <p:cNvSpPr txBox="1"/>
          <p:nvPr/>
        </p:nvSpPr>
        <p:spPr>
          <a:xfrm>
            <a:off x="1955660" y="2586248"/>
            <a:ext cx="8525154" cy="769441"/>
          </a:xfrm>
          <a:prstGeom prst="rect">
            <a:avLst/>
          </a:prstGeom>
          <a:noFill/>
        </p:spPr>
        <p:txBody>
          <a:bodyPr wrap="none" lIns="0" tIns="0" rIns="0" bIns="0" rtlCol="0">
            <a:spAutoFit/>
          </a:bodyPr>
          <a:lst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a:lstStyle>
          <a:p>
            <a:pPr lvl="0">
              <a:defRPr/>
            </a:pPr>
            <a:r>
              <a:rPr lang="es-ES" sz="5000" u="sng" dirty="0">
                <a:hlinkClick r:id="rId3"/>
              </a:rPr>
              <a:t>http://aka.ms/Office365E5Trial</a:t>
            </a:r>
            <a:endParaRPr kumimoji="0" lang="en-US" sz="5000" b="0" i="0" u="none" strike="noStrike" kern="1200" cap="none" spc="-70" normalizeH="0" baseline="0" noProof="0" dirty="0">
              <a:ln>
                <a:noFill/>
              </a:ln>
              <a:solidFill>
                <a:srgbClr val="1B61AE">
                  <a:lumMod val="60000"/>
                  <a:lumOff val="40000"/>
                </a:srgbClr>
              </a:solidFill>
              <a:effectLst/>
              <a:uLnTx/>
              <a:uFillTx/>
              <a:latin typeface="Segoe UI Light"/>
              <a:ea typeface="+mn-ea"/>
              <a:cs typeface="+mn-cs"/>
            </a:endParaRPr>
          </a:p>
        </p:txBody>
      </p:sp>
      <p:pic>
        <p:nvPicPr>
          <p:cNvPr id="5" name="Gráfico 4">
            <a:extLst>
              <a:ext uri="{FF2B5EF4-FFF2-40B4-BE49-F238E27FC236}">
                <a16:creationId xmlns:a16="http://schemas.microsoft.com/office/drawing/2014/main" id="{27EC4F20-1429-4D15-ADE3-0F32388F99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4464" y="215830"/>
            <a:ext cx="3724795" cy="1002829"/>
          </a:xfrm>
          <a:prstGeom prst="rect">
            <a:avLst/>
          </a:prstGeom>
        </p:spPr>
      </p:pic>
      <p:sp>
        <p:nvSpPr>
          <p:cNvPr id="2" name="CuadroTexto 1">
            <a:extLst>
              <a:ext uri="{FF2B5EF4-FFF2-40B4-BE49-F238E27FC236}">
                <a16:creationId xmlns:a16="http://schemas.microsoft.com/office/drawing/2014/main" id="{E7764A2C-6826-43F4-9567-6088926C5ECE}"/>
              </a:ext>
            </a:extLst>
          </p:cNvPr>
          <p:cNvSpPr txBox="1"/>
          <p:nvPr/>
        </p:nvSpPr>
        <p:spPr>
          <a:xfrm>
            <a:off x="1811867" y="3506978"/>
            <a:ext cx="5984240" cy="10372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s-ES" sz="2400" dirty="0">
                <a:gradFill>
                  <a:gsLst>
                    <a:gs pos="2917">
                      <a:schemeClr val="tx1"/>
                    </a:gs>
                    <a:gs pos="30000">
                      <a:schemeClr val="tx1"/>
                    </a:gs>
                  </a:gsLst>
                  <a:lin ang="5400000" scaled="0"/>
                </a:gradFill>
              </a:rPr>
              <a:t>Suscripción trial de Office 365 E5</a:t>
            </a:r>
          </a:p>
          <a:p>
            <a:pPr marL="342900" indent="-342900">
              <a:lnSpc>
                <a:spcPct val="90000"/>
              </a:lnSpc>
              <a:spcAft>
                <a:spcPts val="600"/>
              </a:spcAft>
              <a:buFont typeface="Arial" panose="020B0604020202020204" pitchFamily="34" charset="0"/>
              <a:buChar char="•"/>
            </a:pPr>
            <a:r>
              <a:rPr lang="es-ES" sz="2400" dirty="0">
                <a:gradFill>
                  <a:gsLst>
                    <a:gs pos="2917">
                      <a:schemeClr val="tx1"/>
                    </a:gs>
                    <a:gs pos="30000">
                      <a:schemeClr val="tx1"/>
                    </a:gs>
                  </a:gsLst>
                  <a:lin ang="5400000" scaled="0"/>
                </a:gradFill>
              </a:rPr>
              <a:t>1 año de duración</a:t>
            </a:r>
          </a:p>
        </p:txBody>
      </p:sp>
    </p:spTree>
    <p:extLst>
      <p:ext uri="{BB962C8B-B14F-4D97-AF65-F5344CB8AC3E}">
        <p14:creationId xmlns:p14="http://schemas.microsoft.com/office/powerpoint/2010/main" val="391773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7">
            <a:extLst>
              <a:ext uri="{FF2B5EF4-FFF2-40B4-BE49-F238E27FC236}">
                <a16:creationId xmlns:a16="http://schemas.microsoft.com/office/drawing/2014/main" id="{7F841143-E2C9-403F-B40E-A7340A907A55}"/>
              </a:ext>
            </a:extLst>
          </p:cNvPr>
          <p:cNvSpPr txBox="1"/>
          <p:nvPr/>
        </p:nvSpPr>
        <p:spPr>
          <a:xfrm>
            <a:off x="1511280" y="3280515"/>
            <a:ext cx="9447779" cy="615553"/>
          </a:xfrm>
          <a:prstGeom prst="rect">
            <a:avLst/>
          </a:prstGeom>
          <a:noFill/>
        </p:spPr>
        <p:txBody>
          <a:bodyPr wrap="none" lIns="0" tIns="0" rIns="0" bIns="0" rtlCol="0">
            <a:spAutoFit/>
          </a:bodyPr>
          <a:lst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a:lstStyle>
          <a:p>
            <a:pPr lvl="0">
              <a:defRPr/>
            </a:pPr>
            <a:r>
              <a:rPr lang="en-US" sz="4000" dirty="0">
                <a:solidFill>
                  <a:schemeClr val="tx2"/>
                </a:solidFill>
                <a:latin typeface="Segoe UI Semilight" panose="020B0402040204020203" pitchFamily="34" charset="0"/>
                <a:cs typeface="Segoe UI Semilight" panose="020B0402040204020203" pitchFamily="34" charset="0"/>
                <a:hlinkClick r:id="rId3"/>
              </a:rPr>
              <a:t>https://aka.ms/o365devbootcampfeedback</a:t>
            </a:r>
            <a:endParaRPr kumimoji="0" lang="en-US" sz="4000" b="0" i="0" u="none" strike="noStrike" kern="1200" cap="none" spc="-70" normalizeH="0" baseline="0" noProof="0" dirty="0">
              <a:ln>
                <a:noFill/>
              </a:ln>
              <a:solidFill>
                <a:srgbClr val="1B61AE">
                  <a:lumMod val="60000"/>
                  <a:lumOff val="40000"/>
                </a:srgbClr>
              </a:solidFill>
              <a:effectLst/>
              <a:uLnTx/>
              <a:uFillTx/>
              <a:latin typeface="Segoe UI Light"/>
              <a:ea typeface="+mn-ea"/>
              <a:cs typeface="+mn-cs"/>
            </a:endParaRPr>
          </a:p>
        </p:txBody>
      </p:sp>
      <p:pic>
        <p:nvPicPr>
          <p:cNvPr id="5" name="Gráfico 4">
            <a:extLst>
              <a:ext uri="{FF2B5EF4-FFF2-40B4-BE49-F238E27FC236}">
                <a16:creationId xmlns:a16="http://schemas.microsoft.com/office/drawing/2014/main" id="{27EC4F20-1429-4D15-ADE3-0F32388F99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4464" y="215830"/>
            <a:ext cx="3724795" cy="1002829"/>
          </a:xfrm>
          <a:prstGeom prst="rect">
            <a:avLst/>
          </a:prstGeom>
        </p:spPr>
      </p:pic>
      <p:sp>
        <p:nvSpPr>
          <p:cNvPr id="2" name="CuadroTexto 1">
            <a:extLst>
              <a:ext uri="{FF2B5EF4-FFF2-40B4-BE49-F238E27FC236}">
                <a16:creationId xmlns:a16="http://schemas.microsoft.com/office/drawing/2014/main" id="{E7764A2C-6826-43F4-9567-6088926C5ECE}"/>
              </a:ext>
            </a:extLst>
          </p:cNvPr>
          <p:cNvSpPr txBox="1"/>
          <p:nvPr/>
        </p:nvSpPr>
        <p:spPr>
          <a:xfrm>
            <a:off x="1330960" y="2738205"/>
            <a:ext cx="598424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¡Tu feedback es importante!</a:t>
            </a:r>
          </a:p>
        </p:txBody>
      </p:sp>
    </p:spTree>
    <p:extLst>
      <p:ext uri="{BB962C8B-B14F-4D97-AF65-F5344CB8AC3E}">
        <p14:creationId xmlns:p14="http://schemas.microsoft.com/office/powerpoint/2010/main" val="16251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27EC4F20-1429-4D15-ADE3-0F32388F9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94464" y="215830"/>
            <a:ext cx="3724795" cy="1002829"/>
          </a:xfrm>
          <a:prstGeom prst="rect">
            <a:avLst/>
          </a:prstGeom>
        </p:spPr>
      </p:pic>
      <p:pic>
        <p:nvPicPr>
          <p:cNvPr id="4" name="Imagen 3" descr="Imagen que contiene captura de pantalla&#10;&#10;Descripción generada automáticamente">
            <a:extLst>
              <a:ext uri="{FF2B5EF4-FFF2-40B4-BE49-F238E27FC236}">
                <a16:creationId xmlns:a16="http://schemas.microsoft.com/office/drawing/2014/main" id="{13EBA333-9C7B-4B8C-BCF4-B56E2FCC9082}"/>
              </a:ext>
            </a:extLst>
          </p:cNvPr>
          <p:cNvPicPr>
            <a:picLocks noChangeAspect="1"/>
          </p:cNvPicPr>
          <p:nvPr/>
        </p:nvPicPr>
        <p:blipFill rotWithShape="1">
          <a:blip r:embed="rId5"/>
          <a:srcRect t="21159" b="7327"/>
          <a:stretch/>
        </p:blipFill>
        <p:spPr>
          <a:xfrm>
            <a:off x="4115733" y="1314026"/>
            <a:ext cx="4069542" cy="5002107"/>
          </a:xfrm>
          <a:prstGeom prst="rect">
            <a:avLst/>
          </a:prstGeom>
          <a:ln>
            <a:solidFill>
              <a:schemeClr val="bg1">
                <a:lumMod val="90000"/>
              </a:schemeClr>
            </a:solidFill>
          </a:ln>
        </p:spPr>
      </p:pic>
    </p:spTree>
    <p:extLst>
      <p:ext uri="{BB962C8B-B14F-4D97-AF65-F5344CB8AC3E}">
        <p14:creationId xmlns:p14="http://schemas.microsoft.com/office/powerpoint/2010/main" val="59809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0416B-D9F1-49B0-8571-6638E19AC7CA}"/>
              </a:ext>
            </a:extLst>
          </p:cNvPr>
          <p:cNvSpPr>
            <a:spLocks noGrp="1"/>
          </p:cNvSpPr>
          <p:nvPr>
            <p:ph type="title"/>
          </p:nvPr>
        </p:nvSpPr>
        <p:spPr/>
        <p:txBody>
          <a:bodyPr/>
          <a:lstStyle/>
          <a:p>
            <a:r>
              <a:rPr lang="es-ES" dirty="0"/>
              <a:t>¿Quieres colaborar con la Comunidad?</a:t>
            </a:r>
          </a:p>
        </p:txBody>
      </p:sp>
      <p:sp>
        <p:nvSpPr>
          <p:cNvPr id="8" name="Marcador de texto 7">
            <a:extLst>
              <a:ext uri="{FF2B5EF4-FFF2-40B4-BE49-F238E27FC236}">
                <a16:creationId xmlns:a16="http://schemas.microsoft.com/office/drawing/2014/main" id="{AC29DDC6-3723-4221-8D2B-2E37F5831B35}"/>
              </a:ext>
            </a:extLst>
          </p:cNvPr>
          <p:cNvSpPr>
            <a:spLocks noGrp="1"/>
          </p:cNvSpPr>
          <p:nvPr>
            <p:ph type="body" sz="quarter" idx="10"/>
          </p:nvPr>
        </p:nvSpPr>
        <p:spPr>
          <a:xfrm>
            <a:off x="465138" y="1919804"/>
            <a:ext cx="11533187" cy="3600986"/>
          </a:xfrm>
        </p:spPr>
        <p:txBody>
          <a:bodyPr/>
          <a:lstStyle/>
          <a:p>
            <a:r>
              <a:rPr lang="es-ES" dirty="0"/>
              <a:t>Tienes varias posibilidades:</a:t>
            </a:r>
          </a:p>
          <a:p>
            <a:pPr marL="342900" indent="-342900">
              <a:buFont typeface="Wingdings" panose="05000000000000000000" pitchFamily="2" charset="2"/>
              <a:buChar char="ü"/>
            </a:pPr>
            <a:r>
              <a:rPr lang="es-ES" dirty="0"/>
              <a:t>Colaborar con CompartiMOSS (</a:t>
            </a:r>
            <a:r>
              <a:rPr lang="es-ES" dirty="0">
                <a:hlinkClick r:id="rId3"/>
              </a:rPr>
              <a:t>www.compartimoss.com</a:t>
            </a:r>
            <a:r>
              <a:rPr lang="es-ES" dirty="0"/>
              <a:t>):</a:t>
            </a:r>
          </a:p>
          <a:p>
            <a:pPr marL="914400" lvl="2" indent="-457200">
              <a:buFont typeface="Wingdings" panose="05000000000000000000" pitchFamily="2" charset="2"/>
              <a:buChar char="§"/>
            </a:pPr>
            <a:r>
              <a:rPr lang="es-ES" sz="2000" dirty="0"/>
              <a:t>Puedes escribir sobre lo que te apetezca (no hace falta que sea contenido técnico) siempre y cuando antes no se haya escrito sobre ese tema</a:t>
            </a:r>
          </a:p>
          <a:p>
            <a:pPr marL="914400" lvl="2" indent="-457200">
              <a:buFont typeface="Wingdings" panose="05000000000000000000" pitchFamily="2" charset="2"/>
              <a:buChar char="§"/>
            </a:pPr>
            <a:r>
              <a:rPr lang="es-ES" sz="2000" dirty="0"/>
              <a:t>Para poder ser autor de CompartiMOSS sólo tienes que escribir un correo a </a:t>
            </a:r>
            <a:r>
              <a:rPr lang="es-ES" sz="2000" dirty="0">
                <a:hlinkClick r:id="rId4"/>
              </a:rPr>
              <a:t>revista@compartimoss.com</a:t>
            </a:r>
            <a:endParaRPr lang="es-ES" sz="2000" dirty="0"/>
          </a:p>
          <a:p>
            <a:pPr marL="457200" indent="-457200">
              <a:buFont typeface="Wingdings" panose="05000000000000000000" pitchFamily="2" charset="2"/>
              <a:buChar char="ü"/>
            </a:pPr>
            <a:r>
              <a:rPr lang="es-ES" dirty="0"/>
              <a:t>Colaborar con las comunidades técnicas de España (Office 365 | Azure | SharePoint) impartiendo una charla presencial o virtual:</a:t>
            </a:r>
          </a:p>
          <a:p>
            <a:pPr marL="914400" lvl="2" indent="-457200">
              <a:buFont typeface="Wingdings" panose="05000000000000000000" pitchFamily="2" charset="2"/>
              <a:buChar char="§"/>
            </a:pPr>
            <a:r>
              <a:rPr lang="es-ES" sz="2000" dirty="0"/>
              <a:t>Para colaborar con SUGES, escríbenos a </a:t>
            </a:r>
            <a:r>
              <a:rPr lang="es-ES" sz="2000" dirty="0">
                <a:hlinkClick r:id="rId5"/>
              </a:rPr>
              <a:t>suges@hotmail.es</a:t>
            </a:r>
            <a:endParaRPr lang="es-ES" sz="2000" dirty="0"/>
          </a:p>
          <a:p>
            <a:pPr marL="914400" lvl="2" indent="-457200">
              <a:buFont typeface="Wingdings" panose="05000000000000000000" pitchFamily="2" charset="2"/>
              <a:buChar char="§"/>
            </a:pPr>
            <a:r>
              <a:rPr lang="es-ES" sz="2000" dirty="0"/>
              <a:t>Para colaborar con MadPoint, escríbenos a </a:t>
            </a:r>
            <a:r>
              <a:rPr lang="es-ES" sz="2000" dirty="0">
                <a:hlinkClick r:id="rId6"/>
              </a:rPr>
              <a:t>madpoint@outlook.com</a:t>
            </a:r>
            <a:r>
              <a:rPr lang="es-ES" sz="2000" dirty="0"/>
              <a:t> </a:t>
            </a:r>
          </a:p>
          <a:p>
            <a:pPr marL="914400" lvl="2" indent="-457200">
              <a:buFont typeface="Wingdings" panose="05000000000000000000" pitchFamily="2" charset="2"/>
              <a:buChar char="§"/>
            </a:pPr>
            <a:r>
              <a:rPr lang="es-ES" sz="2000" dirty="0"/>
              <a:t>Para colaborar con la Comunidad de Office 365, escríbenos a </a:t>
            </a:r>
            <a:r>
              <a:rPr lang="es-ES" sz="2000" dirty="0">
                <a:hlinkClick r:id="rId7"/>
              </a:rPr>
              <a:t>staff@comunidadoffice365.com</a:t>
            </a:r>
            <a:r>
              <a:rPr lang="es-ES" sz="2000" dirty="0"/>
              <a:t> </a:t>
            </a:r>
          </a:p>
        </p:txBody>
      </p:sp>
      <p:pic>
        <p:nvPicPr>
          <p:cNvPr id="11" name="Imagen 10" descr="Imagen que contiene imágenes prediseñadas&#10;&#10;Descripción generada con confianza alta">
            <a:extLst>
              <a:ext uri="{FF2B5EF4-FFF2-40B4-BE49-F238E27FC236}">
                <a16:creationId xmlns:a16="http://schemas.microsoft.com/office/drawing/2014/main" id="{423F470C-1D83-44AA-8287-5E7CAF7D7621}"/>
              </a:ext>
            </a:extLst>
          </p:cNvPr>
          <p:cNvPicPr>
            <a:picLocks noChangeAspect="1"/>
          </p:cNvPicPr>
          <p:nvPr/>
        </p:nvPicPr>
        <p:blipFill>
          <a:blip r:embed="rId8"/>
          <a:stretch>
            <a:fillRect/>
          </a:stretch>
        </p:blipFill>
        <p:spPr>
          <a:xfrm>
            <a:off x="2251895" y="5980719"/>
            <a:ext cx="2297288" cy="878644"/>
          </a:xfrm>
          <a:prstGeom prst="rect">
            <a:avLst/>
          </a:prstGeom>
        </p:spPr>
      </p:pic>
      <p:pic>
        <p:nvPicPr>
          <p:cNvPr id="12" name="Imagen 11">
            <a:extLst>
              <a:ext uri="{FF2B5EF4-FFF2-40B4-BE49-F238E27FC236}">
                <a16:creationId xmlns:a16="http://schemas.microsoft.com/office/drawing/2014/main" id="{894136AD-4F58-4631-844D-EA399C89017C}"/>
              </a:ext>
            </a:extLst>
          </p:cNvPr>
          <p:cNvPicPr>
            <a:picLocks noChangeAspect="1"/>
          </p:cNvPicPr>
          <p:nvPr/>
        </p:nvPicPr>
        <p:blipFill>
          <a:blip r:embed="rId9"/>
          <a:stretch>
            <a:fillRect/>
          </a:stretch>
        </p:blipFill>
        <p:spPr>
          <a:xfrm>
            <a:off x="4828744" y="5936428"/>
            <a:ext cx="1537950" cy="967226"/>
          </a:xfrm>
          <a:prstGeom prst="rect">
            <a:avLst/>
          </a:prstGeom>
        </p:spPr>
      </p:pic>
      <p:pic>
        <p:nvPicPr>
          <p:cNvPr id="13" name="Imagen 12">
            <a:extLst>
              <a:ext uri="{FF2B5EF4-FFF2-40B4-BE49-F238E27FC236}">
                <a16:creationId xmlns:a16="http://schemas.microsoft.com/office/drawing/2014/main" id="{997FA28B-380C-4715-AB34-9109467CF9F3}"/>
              </a:ext>
            </a:extLst>
          </p:cNvPr>
          <p:cNvPicPr>
            <a:picLocks noChangeAspect="1"/>
          </p:cNvPicPr>
          <p:nvPr/>
        </p:nvPicPr>
        <p:blipFill>
          <a:blip r:embed="rId10"/>
          <a:stretch>
            <a:fillRect/>
          </a:stretch>
        </p:blipFill>
        <p:spPr>
          <a:xfrm>
            <a:off x="6520131" y="5933943"/>
            <a:ext cx="2754738" cy="925420"/>
          </a:xfrm>
          <a:prstGeom prst="rect">
            <a:avLst/>
          </a:prstGeom>
        </p:spPr>
      </p:pic>
      <p:pic>
        <p:nvPicPr>
          <p:cNvPr id="14" name="Imagen 13">
            <a:extLst>
              <a:ext uri="{FF2B5EF4-FFF2-40B4-BE49-F238E27FC236}">
                <a16:creationId xmlns:a16="http://schemas.microsoft.com/office/drawing/2014/main" id="{85C71DDF-575F-4A5D-9123-62C5E03C04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42355" y="5907403"/>
            <a:ext cx="978500" cy="978500"/>
          </a:xfrm>
          <a:prstGeom prst="rect">
            <a:avLst/>
          </a:prstGeom>
        </p:spPr>
      </p:pic>
    </p:spTree>
    <p:extLst>
      <p:ext uri="{BB962C8B-B14F-4D97-AF65-F5344CB8AC3E}">
        <p14:creationId xmlns:p14="http://schemas.microsoft.com/office/powerpoint/2010/main" val="35402094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Gráfico 4">
            <a:extLst>
              <a:ext uri="{FF2B5EF4-FFF2-40B4-BE49-F238E27FC236}">
                <a16:creationId xmlns:a16="http://schemas.microsoft.com/office/drawing/2014/main" id="{FCF85FDC-4BB2-496B-902A-31880F6921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414" y="2313181"/>
            <a:ext cx="930110" cy="1012525"/>
          </a:xfrm>
          <a:prstGeom prst="rect">
            <a:avLst/>
          </a:prstGeom>
        </p:spPr>
      </p:pic>
    </p:spTree>
    <p:extLst>
      <p:ext uri="{BB962C8B-B14F-4D97-AF65-F5344CB8AC3E}">
        <p14:creationId xmlns:p14="http://schemas.microsoft.com/office/powerpoint/2010/main" val="325921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490</TotalTime>
  <Words>533</Words>
  <Application>Microsoft Office PowerPoint</Application>
  <PresentationFormat>Personalizado</PresentationFormat>
  <Paragraphs>48</Paragraphs>
  <Slides>8</Slides>
  <Notes>8</Notes>
  <HiddenSlides>0</HiddenSlides>
  <MMClips>0</MMClips>
  <ScaleCrop>false</ScaleCrop>
  <HeadingPairs>
    <vt:vector size="8" baseType="variant">
      <vt:variant>
        <vt:lpstr>Fuentes usadas</vt:lpstr>
      </vt:variant>
      <vt:variant>
        <vt:i4>6</vt:i4>
      </vt:variant>
      <vt:variant>
        <vt:lpstr>Tema</vt:lpstr>
      </vt:variant>
      <vt:variant>
        <vt:i4>2</vt:i4>
      </vt:variant>
      <vt:variant>
        <vt:lpstr>Servidores OLE incrustados</vt:lpstr>
      </vt:variant>
      <vt:variant>
        <vt:i4>1</vt:i4>
      </vt:variant>
      <vt:variant>
        <vt:lpstr>Títulos de diapositiva</vt:lpstr>
      </vt:variant>
      <vt:variant>
        <vt:i4>8</vt:i4>
      </vt:variant>
    </vt:vector>
  </HeadingPairs>
  <TitlesOfParts>
    <vt:vector size="17"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¡Bienvenidos!</vt:lpstr>
      <vt:lpstr>Presentación de PowerPoint</vt:lpstr>
      <vt:lpstr>Presentación de PowerPoint</vt:lpstr>
      <vt:lpstr>Presentación de PowerPoint</vt:lpstr>
      <vt:lpstr>Presentación de PowerPoint</vt:lpstr>
      <vt:lpstr>¿Quieres colaborar con la Comunidad?</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Miguel Tabera Pacheco</cp:lastModifiedBy>
  <cp:revision>45</cp:revision>
  <dcterms:created xsi:type="dcterms:W3CDTF">2017-07-18T18:43:36Z</dcterms:created>
  <dcterms:modified xsi:type="dcterms:W3CDTF">2018-11-16T00:28:22Z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7f344d2b-288e-438b-b6c6-2c070d1fd604_Enabled">
    <vt:lpwstr>True</vt:lpwstr>
  </property>
  <property fmtid="{D5CDD505-2E9C-101B-9397-08002B2CF9AE}" pid="12" name="MSIP_Label_7f344d2b-288e-438b-b6c6-2c070d1fd604_SiteId">
    <vt:lpwstr>b77b8abd-f967-4d16-bdb7-bbe2bcb5212e</vt:lpwstr>
  </property>
  <property fmtid="{D5CDD505-2E9C-101B-9397-08002B2CF9AE}" pid="13" name="MSIP_Label_7f344d2b-288e-438b-b6c6-2c070d1fd604_Ref">
    <vt:lpwstr>https://api.informationprotection.azure.com/api/b77b8abd-f967-4d16-bdb7-bbe2bcb5212e</vt:lpwstr>
  </property>
  <property fmtid="{D5CDD505-2E9C-101B-9397-08002B2CF9AE}" pid="14" name="MSIP_Label_7f344d2b-288e-438b-b6c6-2c070d1fd604_Owner">
    <vt:lpwstr>juancarlos.gonzalez@zertia.es</vt:lpwstr>
  </property>
  <property fmtid="{D5CDD505-2E9C-101B-9397-08002B2CF9AE}" pid="15" name="MSIP_Label_7f344d2b-288e-438b-b6c6-2c070d1fd604_SetDate">
    <vt:lpwstr>2017-11-03T17:51:31.8733338+01:00</vt:lpwstr>
  </property>
  <property fmtid="{D5CDD505-2E9C-101B-9397-08002B2CF9AE}" pid="16" name="MSIP_Label_7f344d2b-288e-438b-b6c6-2c070d1fd604_Name">
    <vt:lpwstr>General</vt:lpwstr>
  </property>
  <property fmtid="{D5CDD505-2E9C-101B-9397-08002B2CF9AE}" pid="17" name="MSIP_Label_7f344d2b-288e-438b-b6c6-2c070d1fd604_Application">
    <vt:lpwstr>Microsoft Azure Information Protection</vt:lpwstr>
  </property>
  <property fmtid="{D5CDD505-2E9C-101B-9397-08002B2CF9AE}" pid="18" name="MSIP_Label_7f344d2b-288e-438b-b6c6-2c070d1fd604_Extended_MSFT_Method">
    <vt:lpwstr>Automatic</vt:lpwstr>
  </property>
  <property fmtid="{D5CDD505-2E9C-101B-9397-08002B2CF9AE}" pid="19" name="Sensitivity">
    <vt:lpwstr>General</vt:lpwstr>
  </property>
</Properties>
</file>